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65" r:id="rId2"/>
    <p:sldId id="257" r:id="rId3"/>
    <p:sldId id="263" r:id="rId4"/>
    <p:sldId id="266" r:id="rId5"/>
    <p:sldId id="258" r:id="rId6"/>
    <p:sldId id="259" r:id="rId7"/>
    <p:sldId id="267" r:id="rId8"/>
    <p:sldId id="264" r:id="rId9"/>
    <p:sldId id="260" r:id="rId10"/>
    <p:sldId id="261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66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6A8C0-45DC-402D-8AAB-2A2F706D10E0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A9FC35-C85F-4C13-B88B-6C2E8493CE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8793-E308-4043-988C-C8BBE0F3B70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FA24-7CA5-4D7E-813A-66292E8DC4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8793-E308-4043-988C-C8BBE0F3B70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FA24-7CA5-4D7E-813A-66292E8DC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8793-E308-4043-988C-C8BBE0F3B70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FA24-7CA5-4D7E-813A-66292E8DC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8793-E308-4043-988C-C8BBE0F3B70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FA24-7CA5-4D7E-813A-66292E8DC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8793-E308-4043-988C-C8BBE0F3B70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ECCFA24-7CA5-4D7E-813A-66292E8DC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8793-E308-4043-988C-C8BBE0F3B70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FA24-7CA5-4D7E-813A-66292E8DC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8793-E308-4043-988C-C8BBE0F3B70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FA24-7CA5-4D7E-813A-66292E8DC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8793-E308-4043-988C-C8BBE0F3B70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FA24-7CA5-4D7E-813A-66292E8DC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8793-E308-4043-988C-C8BBE0F3B70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FA24-7CA5-4D7E-813A-66292E8DC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8793-E308-4043-988C-C8BBE0F3B70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FA24-7CA5-4D7E-813A-66292E8DC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8793-E308-4043-988C-C8BBE0F3B70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CFA24-7CA5-4D7E-813A-66292E8DC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2128793-E308-4043-988C-C8BBE0F3B70B}" type="datetimeFigureOut">
              <a:rPr lang="ru-RU" smtClean="0"/>
              <a:pPr/>
              <a:t>06.12.2013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ECCFA24-7CA5-4D7E-813A-66292E8DC4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Интервью с грибами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                       </a:t>
            </a:r>
          </a:p>
          <a:p>
            <a:pPr>
              <a:buNone/>
            </a:pPr>
            <a:r>
              <a:rPr lang="ru-RU" sz="5200" b="1" dirty="0" smtClean="0"/>
              <a:t>                Попова Татьяна   </a:t>
            </a:r>
          </a:p>
          <a:p>
            <a:pPr>
              <a:buNone/>
            </a:pPr>
            <a:r>
              <a:rPr lang="ru-RU" sz="4200" i="1" dirty="0" smtClean="0"/>
              <a:t>                              9 класс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i="1" dirty="0" smtClean="0"/>
              <a:t>                           </a:t>
            </a:r>
            <a:r>
              <a:rPr lang="ru-RU" sz="4600" i="1" dirty="0" smtClean="0"/>
              <a:t>МКОУ БГО </a:t>
            </a:r>
          </a:p>
          <a:p>
            <a:pPr>
              <a:buNone/>
            </a:pPr>
            <a:r>
              <a:rPr lang="ru-RU" sz="4600" i="1" dirty="0" smtClean="0"/>
              <a:t>                </a:t>
            </a:r>
            <a:r>
              <a:rPr lang="ru-RU" sz="4600" i="1" dirty="0" err="1" smtClean="0"/>
              <a:t>Танцырейская</a:t>
            </a:r>
            <a:r>
              <a:rPr lang="ru-RU" sz="4600" i="1" dirty="0" smtClean="0"/>
              <a:t> СОШ</a:t>
            </a:r>
          </a:p>
          <a:p>
            <a:endParaRPr lang="ru-RU" sz="3600" i="1" dirty="0" smtClean="0"/>
          </a:p>
          <a:p>
            <a:endParaRPr lang="ru-RU" sz="3600" dirty="0" smtClean="0"/>
          </a:p>
          <a:p>
            <a:pPr algn="ctr">
              <a:buNone/>
            </a:pPr>
            <a:r>
              <a:rPr lang="ru-RU" sz="3600" b="1" dirty="0" smtClean="0"/>
              <a:t>Руководитель Верзилина М.Ю.</a:t>
            </a:r>
          </a:p>
          <a:p>
            <a:endParaRPr lang="ru-RU" dirty="0"/>
          </a:p>
        </p:txBody>
      </p:sp>
      <p:pic>
        <p:nvPicPr>
          <p:cNvPr id="4" name="Рисунок 3" descr="C:\Documents and Settings\МЮВ\Рабочий стол\исследование\Институт высоких технологий\GFRANQ_TANYUSHECHKA_25603953_LAGUNA.jpg"/>
          <p:cNvPicPr/>
          <p:nvPr/>
        </p:nvPicPr>
        <p:blipFill>
          <a:blip r:embed="rId2" cstate="print"/>
          <a:srcRect l="24756" t="28220" r="36472" b="4283"/>
          <a:stretch>
            <a:fillRect/>
          </a:stretch>
        </p:blipFill>
        <p:spPr bwMode="auto">
          <a:xfrm>
            <a:off x="785786" y="2214554"/>
            <a:ext cx="164307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agrodacha.ru/files/ggr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2214554"/>
            <a:ext cx="200026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Выводы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b="0" dirty="0" smtClean="0"/>
              <a:t>Интервью с грибами» позволило узнать: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3200" b="1" dirty="0" smtClean="0"/>
              <a:t>Грибы - одно из самых загадочных созданий природы.</a:t>
            </a:r>
          </a:p>
          <a:p>
            <a:r>
              <a:rPr lang="ru-RU" sz="3200" b="1" dirty="0" smtClean="0"/>
              <a:t>Видовое многообразие царства грибов Воронежской области велико.</a:t>
            </a:r>
          </a:p>
          <a:p>
            <a:r>
              <a:rPr lang="ru-RU" sz="3200" b="1" dirty="0" smtClean="0"/>
              <a:t>Каждый отдельно взятый гриб- мини-аптека.</a:t>
            </a:r>
          </a:p>
          <a:p>
            <a:r>
              <a:rPr lang="ru-RU" sz="3200" b="1" dirty="0" err="1" smtClean="0"/>
              <a:t>Фунготерапия</a:t>
            </a:r>
            <a:r>
              <a:rPr lang="ru-RU" sz="3200" b="1" dirty="0" smtClean="0"/>
              <a:t> – методика лечения грибами, медицина третьего тысячелетия.</a:t>
            </a:r>
          </a:p>
          <a:p>
            <a:pPr>
              <a:buNone/>
            </a:pPr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Цель: изучение химического состава грибов, их  лекарственных свойств.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Задачи: 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-</a:t>
            </a:r>
            <a:r>
              <a:rPr lang="ru-RU" dirty="0" smtClean="0">
                <a:solidFill>
                  <a:schemeClr val="bg1"/>
                </a:solidFill>
              </a:rPr>
              <a:t>изучение истории появления </a:t>
            </a:r>
            <a:r>
              <a:rPr lang="ru-RU" dirty="0" err="1" smtClean="0">
                <a:solidFill>
                  <a:schemeClr val="bg1"/>
                </a:solidFill>
              </a:rPr>
              <a:t>фунготерапии</a:t>
            </a:r>
            <a:r>
              <a:rPr lang="ru-RU" dirty="0" smtClean="0">
                <a:solidFill>
                  <a:schemeClr val="bg1"/>
                </a:solidFill>
              </a:rPr>
              <a:t>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-определение химического состава грибов и влияние веществ на организм человека; 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-определение видового состава грибов Воронежской области;</a:t>
            </a: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-составление морфолого-биологической характеристики грибов по плану (в план входит пункт по составлению </a:t>
            </a:r>
            <a:r>
              <a:rPr lang="ru-RU" dirty="0" err="1" smtClean="0">
                <a:solidFill>
                  <a:schemeClr val="bg1"/>
                </a:solidFill>
              </a:rPr>
              <a:t>синквейна</a:t>
            </a:r>
            <a:r>
              <a:rPr lang="ru-RU" dirty="0" smtClean="0">
                <a:solidFill>
                  <a:schemeClr val="bg1"/>
                </a:solidFill>
              </a:rPr>
              <a:t>).            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 исследования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                 Матушка-природа определила   основное место грибов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не как еду, а как аптеку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ru-RU" dirty="0" smtClean="0">
                <a:solidFill>
                  <a:schemeClr val="bg1"/>
                </a:solidFill>
              </a:rPr>
              <a:t>  Интерес к традиционной восточной     медицине и </a:t>
            </a:r>
            <a:r>
              <a:rPr lang="ru-RU" dirty="0" err="1" smtClean="0">
                <a:solidFill>
                  <a:schemeClr val="bg1"/>
                </a:solidFill>
              </a:rPr>
              <a:t>фунготерапии</a:t>
            </a:r>
            <a:r>
              <a:rPr lang="ru-RU" dirty="0" smtClean="0">
                <a:solidFill>
                  <a:schemeClr val="bg1"/>
                </a:solidFill>
              </a:rPr>
              <a:t> — в нашей стране, как и во всём мире, на сегодняшний день чрезвычайно высок.</a:t>
            </a:r>
          </a:p>
          <a:p>
            <a:pPr algn="ctr">
              <a:buNone/>
            </a:pPr>
            <a:endParaRPr lang="ru-RU" dirty="0" smtClean="0">
              <a:solidFill>
                <a:schemeClr val="bg1"/>
              </a:solidFill>
            </a:endParaRPr>
          </a:p>
          <a:p>
            <a:pPr algn="ctr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http://www.prikoly-24.ru/uploads/posts/2012-11/1352356013_fotografii_gribov-2.jpg"/>
          <p:cNvPicPr/>
          <p:nvPr/>
        </p:nvPicPr>
        <p:blipFill>
          <a:blip r:embed="rId2" cstate="print"/>
          <a:srcRect l="10259" r="29156"/>
          <a:stretch>
            <a:fillRect/>
          </a:stretch>
        </p:blipFill>
        <p:spPr bwMode="auto">
          <a:xfrm>
            <a:off x="1214414" y="1643050"/>
            <a:ext cx="1500198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griba.ru/photo-gribov/photo-griba/griba-lisichka-1.jpg"/>
          <p:cNvPicPr/>
          <p:nvPr/>
        </p:nvPicPr>
        <p:blipFill>
          <a:blip r:embed="rId3"/>
          <a:srcRect l="11908" r="20192"/>
          <a:stretch>
            <a:fillRect/>
          </a:stretch>
        </p:blipFill>
        <p:spPr bwMode="auto">
          <a:xfrm>
            <a:off x="6643702" y="4857760"/>
            <a:ext cx="1428760" cy="17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Врачеватель </a:t>
            </a:r>
            <a:r>
              <a:rPr lang="ru-RU" dirty="0" err="1" smtClean="0"/>
              <a:t>ВуСин</a:t>
            </a:r>
            <a:endParaRPr lang="ru-RU" dirty="0"/>
          </a:p>
        </p:txBody>
      </p:sp>
      <p:pic>
        <p:nvPicPr>
          <p:cNvPr id="4" name="Содержимое 3" descr="http://pochemuha.ru/wp-content/uploads/2011/04/China-Medicine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571504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Фунготерапия</a:t>
            </a:r>
            <a:endParaRPr lang="ru-RU" dirty="0"/>
          </a:p>
        </p:txBody>
      </p:sp>
      <p:pic>
        <p:nvPicPr>
          <p:cNvPr id="4" name="Содержимое 3" descr="http://www.greebnik.ru/site/belyi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00174"/>
            <a:ext cx="4071966" cy="480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714876" y="2143116"/>
            <a:ext cx="37862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Белый </a:t>
            </a:r>
            <a:r>
              <a:rPr lang="ru-RU" sz="2400" b="1" dirty="0" smtClean="0"/>
              <a:t>гриб</a:t>
            </a:r>
            <a:r>
              <a:rPr lang="ru-RU" sz="2400" b="1" dirty="0"/>
              <a:t/>
            </a:r>
            <a:br>
              <a:rPr lang="ru-RU" sz="2400" b="1" dirty="0"/>
            </a:br>
            <a:r>
              <a:rPr lang="ru-RU" sz="2400" b="1" dirty="0" err="1"/>
              <a:t>Противоинфекционный</a:t>
            </a:r>
            <a:r>
              <a:rPr lang="ru-RU" sz="2400" b="1" dirty="0"/>
              <a:t>,  ранозаживляющий.</a:t>
            </a:r>
            <a:br>
              <a:rPr lang="ru-RU" sz="2400" b="1" dirty="0"/>
            </a:br>
            <a:r>
              <a:rPr lang="ru-RU" sz="2400" b="1" dirty="0"/>
              <a:t>Стимулирует  секрецию, борется с заболеваниями, препятствует отложениям холестерина.</a:t>
            </a:r>
            <a:br>
              <a:rPr lang="ru-RU" sz="2400" b="1" dirty="0"/>
            </a:br>
            <a:r>
              <a:rPr lang="ru-RU" sz="2400" b="1" dirty="0"/>
              <a:t>Помогает справляться с заболеваниями.</a:t>
            </a:r>
            <a:br>
              <a:rPr lang="ru-RU" sz="2400" b="1" dirty="0"/>
            </a:br>
            <a:r>
              <a:rPr lang="ru-RU" sz="2400" b="1" dirty="0"/>
              <a:t>Лесное «</a:t>
            </a:r>
            <a:r>
              <a:rPr lang="ru-RU" sz="2400" b="1" dirty="0" smtClean="0"/>
              <a:t>мясо»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Фунготерапия</a:t>
            </a:r>
            <a:endParaRPr lang="ru-RU" dirty="0"/>
          </a:p>
        </p:txBody>
      </p:sp>
      <p:pic>
        <p:nvPicPr>
          <p:cNvPr id="4" name="Содержимое 3" descr="File:Agaricus campestris garden 050830B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71612"/>
            <a:ext cx="4214842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72000" y="207167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/>
              <a:t>Шампиньон</a:t>
            </a:r>
            <a:br>
              <a:rPr lang="ru-RU" sz="2400" b="1" dirty="0"/>
            </a:br>
            <a:r>
              <a:rPr lang="ru-RU" sz="2400" b="1" dirty="0" err="1"/>
              <a:t>Антидиабетическое</a:t>
            </a:r>
            <a:r>
              <a:rPr lang="ru-RU" sz="2400" b="1" dirty="0"/>
              <a:t> средство, полезен при гепатите,  средство, снижающее уровень холестерина.</a:t>
            </a:r>
            <a:br>
              <a:rPr lang="ru-RU" sz="2400" b="1" dirty="0"/>
            </a:br>
            <a:r>
              <a:rPr lang="ru-RU" sz="2400" b="1" dirty="0"/>
              <a:t>Имеет хозяйственное значение, содержит 20 аминокислот.</a:t>
            </a:r>
            <a:br>
              <a:rPr lang="ru-RU" sz="2400" b="1" dirty="0"/>
            </a:br>
            <a:r>
              <a:rPr lang="ru-RU" sz="2400" b="1" dirty="0" smtClean="0"/>
              <a:t>Род </a:t>
            </a:r>
            <a:r>
              <a:rPr lang="ru-RU" sz="2400" b="1" dirty="0"/>
              <a:t>пластинчатых грибов.</a:t>
            </a:r>
            <a:br>
              <a:rPr lang="ru-RU" sz="2400" b="1" dirty="0"/>
            </a:br>
            <a:r>
              <a:rPr lang="ru-RU" sz="2400" b="1" dirty="0" err="1" smtClean="0"/>
              <a:t>Сапротроф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Фунготерапия</a:t>
            </a:r>
            <a:endParaRPr lang="ru-RU" dirty="0"/>
          </a:p>
        </p:txBody>
      </p:sp>
      <p:pic>
        <p:nvPicPr>
          <p:cNvPr id="4" name="Содержимое 3" descr="Дождевик (род грибов)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643050"/>
            <a:ext cx="34925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286248" y="1643050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u="sng" dirty="0" smtClean="0"/>
              <a:t> </a:t>
            </a:r>
            <a:r>
              <a:rPr lang="ru-RU" sz="2400" b="1" dirty="0" smtClean="0"/>
              <a:t>Дождевик</a:t>
            </a:r>
            <a:br>
              <a:rPr lang="ru-RU" sz="2400" b="1" dirty="0" smtClean="0"/>
            </a:br>
            <a:r>
              <a:rPr lang="ru-RU" sz="2400" b="1" dirty="0" smtClean="0"/>
              <a:t>Съедобный, вкусный , предпочтителен для варки супа.</a:t>
            </a:r>
            <a:br>
              <a:rPr lang="ru-RU" sz="2400" b="1" dirty="0" smtClean="0"/>
            </a:br>
            <a:r>
              <a:rPr lang="ru-RU" sz="2400" b="1" dirty="0" smtClean="0"/>
              <a:t>Обладает кровоостанавливающими, противоопухолевыми свойствами, борется с тлей.</a:t>
            </a:r>
            <a:br>
              <a:rPr lang="ru-RU" sz="2400" b="1" dirty="0" smtClean="0"/>
            </a:br>
            <a:r>
              <a:rPr lang="ru-RU" sz="2400" b="1" dirty="0" smtClean="0"/>
              <a:t>Употребляется в пищу в молодом возрасте.</a:t>
            </a:r>
            <a:br>
              <a:rPr lang="ru-RU" sz="2400" b="1" dirty="0" smtClean="0"/>
            </a:br>
            <a:r>
              <a:rPr lang="ru-RU" sz="2400" b="1" dirty="0" smtClean="0"/>
              <a:t>Четвертая категория съедобных грибов.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Фунготерапия</a:t>
            </a:r>
            <a:endParaRPr lang="ru-RU" dirty="0"/>
          </a:p>
        </p:txBody>
      </p:sp>
      <p:pic>
        <p:nvPicPr>
          <p:cNvPr id="4" name="Содержимое 3" descr="http://www.grib.me/wp-content/uploads/2012/08/img-Ln0TLj.jpg"/>
          <p:cNvPicPr>
            <a:picLocks noGrp="1"/>
          </p:cNvPicPr>
          <p:nvPr>
            <p:ph idx="1"/>
          </p:nvPr>
        </p:nvPicPr>
        <p:blipFill>
          <a:blip r:embed="rId2" cstate="print"/>
          <a:srcRect l="7721"/>
          <a:stretch>
            <a:fillRect/>
          </a:stretch>
        </p:blipFill>
        <p:spPr bwMode="auto">
          <a:xfrm>
            <a:off x="714348" y="1928802"/>
            <a:ext cx="3384997" cy="3379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4214810" y="1857364"/>
            <a:ext cx="49291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/>
              <a:t> Мухомор красный</a:t>
            </a:r>
            <a:br>
              <a:rPr lang="ru-RU" sz="2400" b="1" dirty="0"/>
            </a:br>
            <a:r>
              <a:rPr lang="ru-RU" sz="2400" b="1" dirty="0" err="1" smtClean="0"/>
              <a:t>Иммунностимулирующее</a:t>
            </a:r>
            <a:r>
              <a:rPr lang="ru-RU" sz="2400" b="1" dirty="0"/>
              <a:t>, противогельминтное и противопростудное средство.</a:t>
            </a:r>
            <a:br>
              <a:rPr lang="ru-RU" sz="2400" b="1" dirty="0"/>
            </a:br>
            <a:r>
              <a:rPr lang="ru-RU" sz="2400" b="1" dirty="0"/>
              <a:t>Использовался как настой от насекомых, </a:t>
            </a:r>
            <a:r>
              <a:rPr lang="ru-RU" sz="2400" b="1" dirty="0" smtClean="0"/>
              <a:t> </a:t>
            </a:r>
            <a:r>
              <a:rPr lang="ru-RU" sz="2400" b="1" dirty="0"/>
              <a:t>для лечения рака и заболеваний суставов.</a:t>
            </a:r>
            <a:br>
              <a:rPr lang="ru-RU" sz="2400" b="1" dirty="0"/>
            </a:br>
            <a:r>
              <a:rPr lang="ru-RU" sz="2400" b="1" dirty="0"/>
              <a:t>Имеет токсичные вещества.</a:t>
            </a:r>
            <a:br>
              <a:rPr lang="ru-RU" sz="2400" b="1" dirty="0"/>
            </a:br>
            <a:r>
              <a:rPr lang="ru-RU" sz="2400" b="1" dirty="0"/>
              <a:t>«Доктор» для животных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Схема структуры производства лекарств для лечения людей по методике </a:t>
            </a:r>
            <a:r>
              <a:rPr lang="ru-RU" sz="2800" dirty="0" err="1" smtClean="0">
                <a:solidFill>
                  <a:schemeClr val="bg1"/>
                </a:solidFill>
              </a:rPr>
              <a:t>фунготерапии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3714752"/>
            <a:ext cx="1785950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Выращивание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грибов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000628" y="3786190"/>
            <a:ext cx="157163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Производство лекарств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3714752"/>
            <a:ext cx="178595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Биохимическая </a:t>
            </a:r>
            <a:r>
              <a:rPr lang="ru-RU" dirty="0" smtClean="0">
                <a:solidFill>
                  <a:schemeClr val="bg1"/>
                </a:solidFill>
              </a:rPr>
              <a:t>обработка                 </a:t>
            </a:r>
            <a:r>
              <a:rPr lang="ru-RU" dirty="0">
                <a:solidFill>
                  <a:schemeClr val="bg1"/>
                </a:solidFill>
              </a:rPr>
              <a:t/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грибов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3786190"/>
            <a:ext cx="1428760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Сеть 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 err="1" smtClean="0">
                <a:solidFill>
                  <a:schemeClr val="bg1"/>
                </a:solidFill>
              </a:rPr>
              <a:t>микоаптек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14612" y="2000240"/>
            <a:ext cx="1714512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Химические лаборатории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357818" y="2071678"/>
            <a:ext cx="157163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Вытяжка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71736" y="5429264"/>
            <a:ext cx="1857388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Теоретики,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специалисты по </a:t>
            </a:r>
            <a:r>
              <a:rPr lang="ru-RU" dirty="0" err="1">
                <a:solidFill>
                  <a:schemeClr val="bg1"/>
                </a:solidFill>
              </a:rPr>
              <a:t>фунготерапии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2143108" y="4071942"/>
            <a:ext cx="428628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3357554" y="3143248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390775">
            <a:off x="3298185" y="4866232"/>
            <a:ext cx="500066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572000" y="2357430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6786578" y="4071942"/>
            <a:ext cx="500066" cy="2703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4572000" y="4071942"/>
            <a:ext cx="35719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7286644" y="5429264"/>
            <a:ext cx="164307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1"/>
                </a:solidFill>
              </a:rPr>
              <a:t>Консультанты по </a:t>
            </a:r>
            <a:r>
              <a:rPr lang="ru-RU" dirty="0" err="1">
                <a:solidFill>
                  <a:schemeClr val="bg1"/>
                </a:solidFill>
              </a:rPr>
              <a:t>фунготерапии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9" name="Стрелка вправо 18"/>
          <p:cNvSpPr/>
          <p:nvPr/>
        </p:nvSpPr>
        <p:spPr>
          <a:xfrm rot="5400000">
            <a:off x="5750727" y="3178967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16200000">
            <a:off x="7929586" y="4929198"/>
            <a:ext cx="571504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405</TotalTime>
  <Words>128</Words>
  <Application>Microsoft Office PowerPoint</Application>
  <PresentationFormat>Экран (4:3)</PresentationFormat>
  <Paragraphs>47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Апекс</vt:lpstr>
      <vt:lpstr>Интервью с грибами</vt:lpstr>
      <vt:lpstr>Цель и задачи исследования</vt:lpstr>
      <vt:lpstr>Актуальность исследования</vt:lpstr>
      <vt:lpstr>Врачеватель ВуСин</vt:lpstr>
      <vt:lpstr>Фунготерапия</vt:lpstr>
      <vt:lpstr>Фунготерапия</vt:lpstr>
      <vt:lpstr>Фунготерапия</vt:lpstr>
      <vt:lpstr>Фунготерапия</vt:lpstr>
      <vt:lpstr>Схема структуры производства лекарств для лечения людей по методике фунготерапии</vt:lpstr>
      <vt:lpstr>Выводы «Интервью с грибами» позволило узнать:</vt:lpstr>
    </vt:vector>
  </TitlesOfParts>
  <Company>Танцырейская СОШ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Интервью  с грибами</dc:title>
  <dc:creator>МЮВ</dc:creator>
  <cp:lastModifiedBy>МЮВ</cp:lastModifiedBy>
  <cp:revision>27</cp:revision>
  <dcterms:created xsi:type="dcterms:W3CDTF">2013-12-04T09:05:43Z</dcterms:created>
  <dcterms:modified xsi:type="dcterms:W3CDTF">2013-12-06T10:11:13Z</dcterms:modified>
</cp:coreProperties>
</file>